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1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0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4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7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7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9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8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2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8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0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3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5692-3864-CA46-9E12-CC186F6D028D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AAFDD-908C-5740-9F4F-AB148CB9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7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Vocab/Reading </a:t>
            </a:r>
            <a:r>
              <a:rPr lang="en-US" dirty="0" smtClean="0"/>
              <a:t>Activity</a:t>
            </a:r>
            <a:br>
              <a:rPr lang="en-US" dirty="0" smtClean="0"/>
            </a:br>
            <a:r>
              <a:rPr lang="en-US" dirty="0" smtClean="0"/>
              <a:t>Read pages </a:t>
            </a:r>
            <a:r>
              <a:rPr lang="en-US" dirty="0" smtClean="0"/>
              <a:t>244-256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r>
              <a:rPr lang="en-US" dirty="0" smtClean="0"/>
              <a:t>Cellular Reproduction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525"/>
            <a:ext cx="9144000" cy="11252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Read the paragraphs and when you see the following terms, copy down their </a:t>
            </a:r>
            <a:r>
              <a:rPr lang="en-US" sz="2400" dirty="0" smtClean="0"/>
              <a:t>definitions and </a:t>
            </a:r>
            <a:r>
              <a:rPr lang="en-US" sz="2000" dirty="0" smtClean="0"/>
              <a:t>answer</a:t>
            </a:r>
            <a:r>
              <a:rPr lang="en-US" sz="2400" dirty="0" smtClean="0"/>
              <a:t> the questions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5251"/>
            <a:ext cx="4453429" cy="573274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limits the size of a cell?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two reasons cells must remain small?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Interphase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Mitosis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Cytokinesis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the stages of interphase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53429" y="1125251"/>
            <a:ext cx="4690571" cy="57327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Chromosomes </a:t>
            </a: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Chromatin</a:t>
            </a: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When does mitosis and cytokinesis occur?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How do prokaryotic cells reproduce?</a:t>
            </a: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Sister chromatids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Centromere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Spindle Apparatus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Draw and label the cell cycle on page 249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5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562625"/>
            <a:ext cx="8955091" cy="58834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limits the size of a cell? </a:t>
            </a:r>
            <a:r>
              <a:rPr lang="en-US" dirty="0" smtClean="0">
                <a:solidFill>
                  <a:srgbClr val="3366FF"/>
                </a:solidFill>
              </a:rPr>
              <a:t>The key factor that limits the size of a cell is the ratio of its surface area to its volume</a:t>
            </a:r>
            <a:endParaRPr lang="en-US" dirty="0" smtClean="0">
              <a:solidFill>
                <a:srgbClr val="3366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two reasons cells must remain small? </a:t>
            </a:r>
            <a:r>
              <a:rPr lang="en-US" dirty="0" smtClean="0">
                <a:solidFill>
                  <a:srgbClr val="3366FF"/>
                </a:solidFill>
              </a:rPr>
              <a:t>To maintain good transport of substances and cellular communications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 cycle – </a:t>
            </a:r>
            <a:r>
              <a:rPr lang="en-US" dirty="0" smtClean="0">
                <a:solidFill>
                  <a:srgbClr val="3366FF"/>
                </a:solidFill>
              </a:rPr>
              <a:t>the cycle of growing and dividing of cells to reproduce</a:t>
            </a:r>
          </a:p>
        </p:txBody>
      </p:sp>
    </p:spTree>
    <p:extLst>
      <p:ext uri="{BB962C8B-B14F-4D97-AF65-F5344CB8AC3E}">
        <p14:creationId xmlns:p14="http://schemas.microsoft.com/office/powerpoint/2010/main" val="266447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51" y="434025"/>
            <a:ext cx="8681776" cy="6156728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Interphase – </a:t>
            </a:r>
            <a:r>
              <a:rPr lang="en-US" dirty="0" smtClean="0">
                <a:solidFill>
                  <a:srgbClr val="3366FF"/>
                </a:solidFill>
              </a:rPr>
              <a:t>stage in which the cell grows, carries out cellular functions, and replicates, or makes copies of its DNA in preparation for the next stage of the cycle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Mitosis – </a:t>
            </a:r>
            <a:r>
              <a:rPr lang="en-US" dirty="0" smtClean="0">
                <a:solidFill>
                  <a:srgbClr val="3366FF"/>
                </a:solidFill>
              </a:rPr>
              <a:t>stage during which the cell’s nucleus and nuclear material divide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Cytokinesis – </a:t>
            </a:r>
            <a:r>
              <a:rPr lang="en-US" dirty="0" smtClean="0">
                <a:solidFill>
                  <a:srgbClr val="3366FF"/>
                </a:solidFill>
              </a:rPr>
              <a:t>the method by which a cell’s cytoplasm divides, creating a new cell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List the stages of interphase – </a:t>
            </a:r>
            <a:r>
              <a:rPr lang="en-US" dirty="0" smtClean="0">
                <a:solidFill>
                  <a:srgbClr val="3366FF"/>
                </a:solidFill>
              </a:rPr>
              <a:t>G</a:t>
            </a:r>
            <a:r>
              <a:rPr lang="en-US" baseline="-25000" dirty="0" smtClean="0">
                <a:solidFill>
                  <a:srgbClr val="3366FF"/>
                </a:solidFill>
              </a:rPr>
              <a:t>1</a:t>
            </a:r>
            <a:r>
              <a:rPr lang="en-US" dirty="0" smtClean="0">
                <a:solidFill>
                  <a:srgbClr val="3366FF"/>
                </a:solidFill>
              </a:rPr>
              <a:t>, S, and G</a:t>
            </a:r>
            <a:r>
              <a:rPr lang="en-US" baseline="-25000" dirty="0" smtClean="0">
                <a:solidFill>
                  <a:srgbClr val="3366FF"/>
                </a:solidFill>
              </a:rPr>
              <a:t>2</a:t>
            </a:r>
            <a:r>
              <a:rPr lang="en-US" dirty="0" smtClean="0">
                <a:solidFill>
                  <a:srgbClr val="3366FF"/>
                </a:solidFill>
              </a:rPr>
              <a:t> (Gap 1, Synthesis, Gap 2)</a:t>
            </a:r>
          </a:p>
        </p:txBody>
      </p:sp>
    </p:spTree>
    <p:extLst>
      <p:ext uri="{BB962C8B-B14F-4D97-AF65-F5344CB8AC3E}">
        <p14:creationId xmlns:p14="http://schemas.microsoft.com/office/powerpoint/2010/main" val="86623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7950"/>
            <a:ext cx="8229600" cy="5708213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Chromosomes – </a:t>
            </a:r>
            <a:r>
              <a:rPr lang="en-US" dirty="0" smtClean="0">
                <a:solidFill>
                  <a:srgbClr val="3366FF"/>
                </a:solidFill>
              </a:rPr>
              <a:t>structures that contain the genetic material that is passed from generation to generation of cells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Chromatin – </a:t>
            </a:r>
            <a:r>
              <a:rPr lang="en-US" dirty="0" smtClean="0">
                <a:solidFill>
                  <a:srgbClr val="3366FF"/>
                </a:solidFill>
              </a:rPr>
              <a:t>the relaxed form of DNA in the cell’s nucleus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When does mitosis and cytokinesis occur?  </a:t>
            </a:r>
            <a:r>
              <a:rPr lang="en-US" dirty="0" smtClean="0">
                <a:solidFill>
                  <a:srgbClr val="3366FF"/>
                </a:solidFill>
              </a:rPr>
              <a:t>After Interphase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How do prokaryotic cells reproduce? </a:t>
            </a:r>
            <a:r>
              <a:rPr lang="en-US" dirty="0" smtClean="0">
                <a:solidFill>
                  <a:srgbClr val="3366FF"/>
                </a:solidFill>
              </a:rPr>
              <a:t>They reproduce by a method called binary fission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0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2250"/>
            <a:ext cx="8229600" cy="564391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Sister chromatids – </a:t>
            </a:r>
            <a:r>
              <a:rPr lang="en-US" dirty="0" smtClean="0">
                <a:solidFill>
                  <a:srgbClr val="3366FF"/>
                </a:solidFill>
              </a:rPr>
              <a:t>structures that contain identical copies of DNA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Centromere – </a:t>
            </a:r>
            <a:r>
              <a:rPr lang="en-US" dirty="0" smtClean="0">
                <a:solidFill>
                  <a:srgbClr val="3366FF"/>
                </a:solidFill>
              </a:rPr>
              <a:t>the structure at the center of the chromosome where the sister chromatids are attached 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Spindle Apparatus – </a:t>
            </a:r>
            <a:r>
              <a:rPr lang="en-US" dirty="0" smtClean="0">
                <a:solidFill>
                  <a:srgbClr val="3366FF"/>
                </a:solidFill>
              </a:rPr>
              <a:t>includes spindle fibers, centrioles, and aster fibers and is important in moving and organizing the chromosomes before cell division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Draw and label the cell cycle on page 249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4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255" y="-162241"/>
            <a:ext cx="7234813" cy="702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5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332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Vocab/Reading Activity Read pages 244-256</vt:lpstr>
      <vt:lpstr>Read the paragraphs and when you see the following terms, copy down their definitions and answer the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Vocab/Reading Activity Read pages 244-256</dc:title>
  <dc:creator>officeuser</dc:creator>
  <cp:lastModifiedBy>officeuser</cp:lastModifiedBy>
  <cp:revision>5</cp:revision>
  <dcterms:created xsi:type="dcterms:W3CDTF">2016-02-02T18:31:42Z</dcterms:created>
  <dcterms:modified xsi:type="dcterms:W3CDTF">2016-02-02T19:40:50Z</dcterms:modified>
</cp:coreProperties>
</file>