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AC47-2672-B342-98BF-D11A3C58BE9E}" type="datetimeFigureOut">
              <a:rPr lang="en-US" smtClean="0"/>
              <a:t>4/24/16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A88F-8C79-8B4A-A27F-9FC7E3F60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8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AC47-2672-B342-98BF-D11A3C58BE9E}" type="datetimeFigureOut">
              <a:rPr lang="en-US" smtClean="0"/>
              <a:t>4/24/16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A88F-8C79-8B4A-A27F-9FC7E3F60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8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AC47-2672-B342-98BF-D11A3C58BE9E}" type="datetimeFigureOut">
              <a:rPr lang="en-US" smtClean="0"/>
              <a:t>4/24/16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A88F-8C79-8B4A-A27F-9FC7E3F60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4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AC47-2672-B342-98BF-D11A3C58BE9E}" type="datetimeFigureOut">
              <a:rPr lang="en-US" smtClean="0"/>
              <a:t>4/24/16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A88F-8C79-8B4A-A27F-9FC7E3F60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2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AC47-2672-B342-98BF-D11A3C58BE9E}" type="datetimeFigureOut">
              <a:rPr lang="en-US" smtClean="0"/>
              <a:t>4/24/16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A88F-8C79-8B4A-A27F-9FC7E3F60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6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AC47-2672-B342-98BF-D11A3C58BE9E}" type="datetimeFigureOut">
              <a:rPr lang="en-US" smtClean="0"/>
              <a:t>4/24/16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A88F-8C79-8B4A-A27F-9FC7E3F60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AC47-2672-B342-98BF-D11A3C58BE9E}" type="datetimeFigureOut">
              <a:rPr lang="en-US" smtClean="0"/>
              <a:t>4/24/16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A88F-8C79-8B4A-A27F-9FC7E3F60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89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AC47-2672-B342-98BF-D11A3C58BE9E}" type="datetimeFigureOut">
              <a:rPr lang="en-US" smtClean="0"/>
              <a:t>4/24/16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A88F-8C79-8B4A-A27F-9FC7E3F60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8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AC47-2672-B342-98BF-D11A3C58BE9E}" type="datetimeFigureOut">
              <a:rPr lang="en-US" smtClean="0"/>
              <a:t>4/24/16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A88F-8C79-8B4A-A27F-9FC7E3F60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2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AC47-2672-B342-98BF-D11A3C58BE9E}" type="datetimeFigureOut">
              <a:rPr lang="en-US" smtClean="0"/>
              <a:t>4/24/16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A88F-8C79-8B4A-A27F-9FC7E3F60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8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AC47-2672-B342-98BF-D11A3C58BE9E}" type="datetimeFigureOut">
              <a:rPr lang="en-US" smtClean="0"/>
              <a:t>4/24/16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A88F-8C79-8B4A-A27F-9FC7E3F60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57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8AC47-2672-B342-98BF-D11A3C58BE9E}" type="datetimeFigureOut">
              <a:rPr lang="en-US" smtClean="0"/>
              <a:t>4/24/16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4A88F-8C79-8B4A-A27F-9FC7E3F60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3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cological-cyc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94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rophic leve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0793" y="127000"/>
            <a:ext cx="11966222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2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xygen_cy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9" y="-330813"/>
            <a:ext cx="9706428" cy="742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5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oxygen cy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4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rbon cy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20"/>
            <a:ext cx="9144000" cy="675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0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itrogen cycl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17000" cy="70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49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itrogency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835571" cy="689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3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hosphorus cy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10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7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yrami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2225"/>
            <a:ext cx="9144000" cy="457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4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officeuser</dc:creator>
  <cp:lastModifiedBy>officeuser</cp:lastModifiedBy>
  <cp:revision>2</cp:revision>
  <dcterms:created xsi:type="dcterms:W3CDTF">2016-04-24T19:16:08Z</dcterms:created>
  <dcterms:modified xsi:type="dcterms:W3CDTF">2016-04-24T19:26:21Z</dcterms:modified>
</cp:coreProperties>
</file>