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4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8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6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9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5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669A-A500-9E40-8A4C-233E74E0D877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E8F6-15F6-E646-B5AB-9FD1CF19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Vocab/Reading Activity</a:t>
            </a:r>
            <a:br>
              <a:rPr lang="en-US" dirty="0" smtClean="0"/>
            </a:br>
            <a:r>
              <a:rPr lang="en-US" dirty="0" smtClean="0"/>
              <a:t>Read pages 270-276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Meiosis</a:t>
            </a:r>
          </a:p>
          <a:p>
            <a:r>
              <a:rPr lang="en-US" dirty="0" smtClean="0"/>
              <a:t>Read the paragraphs and when you see the following terms, copy down their definitions and </a:t>
            </a:r>
            <a:r>
              <a:rPr lang="en-US" sz="2800" dirty="0" smtClean="0"/>
              <a:t>answer</a:t>
            </a:r>
            <a:r>
              <a:rPr lang="en-US" dirty="0" smtClean="0"/>
              <a:t> the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2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525"/>
            <a:ext cx="9144000" cy="1125251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Standard- Diversity, Genetics, and Evolution: Understand genetics and biological evolution and their impact on the unity and diversity of organisms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19825"/>
            <a:ext cx="4453429" cy="60381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genes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are Homologous chromosomes. Why are they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Gametes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Fertilization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meiosis referred to as reduction division?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when gametes combine in fertilization? Draw Figure 10.2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53429" y="1012727"/>
            <a:ext cx="4690571" cy="58452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Crossing over- give the definition and draw Figure 10.4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How many divisions does meiosis have? Why is Meiosis important?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Why is reproducing sexually more beneficial that reproducing asexually?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Draw Meiosis stages on page 273. Draw each stage’s diagram, label, and describe what is happening in each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Why are genes important</a:t>
            </a:r>
            <a:r>
              <a:rPr lang="en-US" sz="3200" dirty="0" smtClean="0"/>
              <a:t>? </a:t>
            </a:r>
            <a:r>
              <a:rPr lang="en-US" sz="3200" dirty="0" smtClean="0">
                <a:solidFill>
                  <a:srgbClr val="FF0000"/>
                </a:solidFill>
              </a:rPr>
              <a:t>They play an important role in determining the characteristics and functions of the cell.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are Homologous chromosomes. Why are they important</a:t>
            </a:r>
            <a:r>
              <a:rPr lang="en-US" sz="3200" dirty="0" smtClean="0"/>
              <a:t>? </a:t>
            </a:r>
            <a:r>
              <a:rPr lang="en-US" sz="3200" dirty="0" smtClean="0">
                <a:solidFill>
                  <a:srgbClr val="FF0000"/>
                </a:solidFill>
              </a:rPr>
              <a:t>Chromosomes that make up a pair (1 from each parent). They are important </a:t>
            </a:r>
            <a:r>
              <a:rPr lang="en-US" sz="3200" dirty="0" err="1" smtClean="0">
                <a:solidFill>
                  <a:srgbClr val="FF0000"/>
                </a:solidFill>
              </a:rPr>
              <a:t>bc</a:t>
            </a:r>
            <a:r>
              <a:rPr lang="en-US" sz="3200" dirty="0" smtClean="0">
                <a:solidFill>
                  <a:srgbClr val="FF0000"/>
                </a:solidFill>
              </a:rPr>
              <a:t> they carry genes that control the same inherited traits.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4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144001" cy="68580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Gametes – </a:t>
            </a:r>
            <a:r>
              <a:rPr lang="en-US" dirty="0">
                <a:solidFill>
                  <a:srgbClr val="FF0000"/>
                </a:solidFill>
              </a:rPr>
              <a:t>sex cells that have half the number of chromosomes (23 for humans which is half of 46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Fertilization – </a:t>
            </a:r>
            <a:r>
              <a:rPr lang="en-US" dirty="0">
                <a:solidFill>
                  <a:srgbClr val="FF0000"/>
                </a:solidFill>
              </a:rPr>
              <a:t>process by which one haploid gamete combines with another haploid </a:t>
            </a:r>
            <a:r>
              <a:rPr lang="en-US" dirty="0" smtClean="0">
                <a:solidFill>
                  <a:srgbClr val="FF0000"/>
                </a:solidFill>
              </a:rPr>
              <a:t>gamete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Why </a:t>
            </a:r>
            <a:r>
              <a:rPr lang="en-US" dirty="0"/>
              <a:t>is meiosis referred to as reduction division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FF0000"/>
                </a:solidFill>
              </a:rPr>
              <a:t> it is cell division that reduces the number of chromosomes. (for humans 46 to 23)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88"/>
            <a:ext cx="8229600" cy="6002675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happens when gametes combine in fertilization? Draw Figure 10.2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The cell now contains a total of 2n </a:t>
            </a:r>
            <a:r>
              <a:rPr lang="en-US" dirty="0" err="1">
                <a:solidFill>
                  <a:srgbClr val="FF0000"/>
                </a:solidFill>
              </a:rPr>
              <a:t>chrmomosomes</a:t>
            </a:r>
            <a:r>
              <a:rPr lang="en-US" dirty="0">
                <a:solidFill>
                  <a:srgbClr val="FF0000"/>
                </a:solidFill>
              </a:rPr>
              <a:t> (n from mom and n from dad equals 2n) a cell that is 2n is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867" y="2685650"/>
            <a:ext cx="5563132" cy="417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1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3478" y="0"/>
            <a:ext cx="9267478" cy="6858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Crossing over- give the definition and draw Figure </a:t>
            </a:r>
            <a:r>
              <a:rPr lang="en-US" dirty="0" smtClean="0"/>
              <a:t>10.4 </a:t>
            </a:r>
            <a:r>
              <a:rPr lang="en-US" dirty="0" smtClean="0">
                <a:solidFill>
                  <a:srgbClr val="FF0000"/>
                </a:solidFill>
              </a:rPr>
              <a:t>A process during which chromosomal segments are exchanged between a pair of homologous chromosomes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How many divisions does meiosis have? Why is Meiosis important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FF0000"/>
                </a:solidFill>
              </a:rPr>
              <a:t>2 divisions, it is important </a:t>
            </a:r>
            <a:r>
              <a:rPr lang="en-US" dirty="0" err="1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FF0000"/>
                </a:solidFill>
              </a:rPr>
              <a:t> it results in genetic variation. Without meiosis the number of chromosomes of the offspring would also be too great.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328" y="1789857"/>
            <a:ext cx="4798008" cy="266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5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/>
              <a:t>Why is reproducing sexually more beneficial that reproducing asexually</a:t>
            </a:r>
            <a:r>
              <a:rPr lang="en-US" dirty="0" smtClean="0"/>
              <a:t>?</a:t>
            </a:r>
            <a:r>
              <a:rPr lang="en-US" dirty="0" smtClean="0">
                <a:solidFill>
                  <a:srgbClr val="FF0000"/>
                </a:solidFill>
              </a:rPr>
              <a:t> Sexual reproduction accumulates beneficial mutations faster than asexually reproducing. When reproducing sexually, the beneficial genes multiply faster over time.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Draw Meiosis stages on page 273. Draw each stage’s diagram, label, and describe what is happening in each stage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0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49" y="922211"/>
            <a:ext cx="7947251" cy="593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1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417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Vocab/Reading Activity Read pages 270-276</vt:lpstr>
      <vt:lpstr>Standard- Diversity, Genetics, and Evolution: Understand genetics and biological evolution and their impact on the unity and diversity of organisms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Meiosis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Vocab/Reading Activity Read pages 270-276</dc:title>
  <dc:creator>officeuser</dc:creator>
  <cp:lastModifiedBy>officeuser</cp:lastModifiedBy>
  <cp:revision>9</cp:revision>
  <dcterms:created xsi:type="dcterms:W3CDTF">2016-02-09T02:05:41Z</dcterms:created>
  <dcterms:modified xsi:type="dcterms:W3CDTF">2017-01-17T19:21:59Z</dcterms:modified>
</cp:coreProperties>
</file>